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475b2130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475b2130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475b2130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475b2130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b475b2130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b475b2130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475b2130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475b2130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b475b2130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b475b2130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475b2130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475b2130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475b2130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b475b2130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475b2130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475b2130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Learning Project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Dayana Juarez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Mint Artists Guild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-168900" y="1059700"/>
            <a:ext cx="5319000" cy="3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685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10"/>
              <a:buChar char="●"/>
            </a:pPr>
            <a:r>
              <a:t/>
            </a:r>
            <a:endParaRPr b="1" sz="1729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●"/>
            </a:pPr>
            <a:r>
              <a:rPr lang="en" sz="1530">
                <a:solidFill>
                  <a:schemeClr val="accent2"/>
                </a:solidFill>
              </a:rPr>
              <a:t>A nonprofit organization </a:t>
            </a:r>
            <a:endParaRPr sz="1530">
              <a:solidFill>
                <a:schemeClr val="accent2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●"/>
            </a:pPr>
            <a:r>
              <a:rPr lang="en" sz="1530">
                <a:solidFill>
                  <a:schemeClr val="accent2"/>
                </a:solidFill>
              </a:rPr>
              <a:t>Based in Palmer Park </a:t>
            </a:r>
            <a:endParaRPr sz="1530">
              <a:solidFill>
                <a:schemeClr val="accent2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●"/>
            </a:pPr>
            <a:r>
              <a:rPr lang="en" sz="1530">
                <a:solidFill>
                  <a:schemeClr val="accent2"/>
                </a:solidFill>
              </a:rPr>
              <a:t>They guide talented Detroit teen artists to learn, grow and thrive in creative careers and serve their communities </a:t>
            </a:r>
            <a:endParaRPr sz="1530">
              <a:solidFill>
                <a:schemeClr val="accent2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●"/>
            </a:pPr>
            <a:r>
              <a:rPr lang="en" sz="1530">
                <a:solidFill>
                  <a:schemeClr val="accent2"/>
                </a:solidFill>
              </a:rPr>
              <a:t>Their Programs : </a:t>
            </a:r>
            <a:endParaRPr sz="1530">
              <a:solidFill>
                <a:schemeClr val="accent2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●"/>
            </a:pPr>
            <a:r>
              <a:rPr lang="en" sz="1530">
                <a:solidFill>
                  <a:schemeClr val="accent2"/>
                </a:solidFill>
              </a:rPr>
              <a:t>Learn &amp; Earn - artists learn </a:t>
            </a:r>
            <a:r>
              <a:rPr lang="en" sz="1530">
                <a:solidFill>
                  <a:schemeClr val="accent2"/>
                </a:solidFill>
              </a:rPr>
              <a:t>how</a:t>
            </a:r>
            <a:r>
              <a:rPr lang="en" sz="1530">
                <a:solidFill>
                  <a:schemeClr val="accent2"/>
                </a:solidFill>
              </a:rPr>
              <a:t> to price, promote, &amp; sell their art </a:t>
            </a:r>
            <a:endParaRPr sz="1530">
              <a:solidFill>
                <a:schemeClr val="accent2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●"/>
            </a:pPr>
            <a:r>
              <a:rPr lang="en" sz="1530">
                <a:solidFill>
                  <a:schemeClr val="accent2"/>
                </a:solidFill>
              </a:rPr>
              <a:t>Summer Creative Jobs- artists put their creative &amp; entrepreneurial skills into action through paid work opportunities </a:t>
            </a:r>
            <a:endParaRPr sz="1530">
              <a:solidFill>
                <a:schemeClr val="accent2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●"/>
            </a:pPr>
            <a:r>
              <a:rPr lang="en" sz="1530">
                <a:solidFill>
                  <a:schemeClr val="accent2"/>
                </a:solidFill>
              </a:rPr>
              <a:t>Paint Detroit with Generosity- artists partner with local organizations to design and enhance community spaces </a:t>
            </a:r>
            <a:endParaRPr sz="1530"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30">
              <a:solidFill>
                <a:schemeClr val="accent2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075" y="1947275"/>
            <a:ext cx="4072924" cy="19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 for Art in the Park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78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Placed in 2 different Parks 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Sponsored by the Pistons 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Fridays 11-12:30pm Clark Park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Sundays 1-2:30 pm Monroe St Midway downtown 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Had a bin with all </a:t>
            </a:r>
            <a:r>
              <a:rPr lang="en">
                <a:solidFill>
                  <a:schemeClr val="accent2"/>
                </a:solidFill>
              </a:rPr>
              <a:t>supplies- pencils, markers, paper, coloring sheets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Kept track of the people who attended 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Filled a google form at the end - report- upload pics, include the number of people, what work/ didn’t work, any materials 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450" y="3514650"/>
            <a:ext cx="4250850" cy="15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-42450" y="1085025"/>
            <a:ext cx="295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Co-founder would come up with the crafts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was free to do my own crafts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9900" y="477925"/>
            <a:ext cx="2706218" cy="36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025" y="332075"/>
            <a:ext cx="2958000" cy="403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00" y="202575"/>
            <a:ext cx="3457100" cy="472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525" y="202575"/>
            <a:ext cx="3457100" cy="47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125" y="223850"/>
            <a:ext cx="3558150" cy="48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88" y="274438"/>
            <a:ext cx="3438525" cy="4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063" y="181663"/>
            <a:ext cx="3438525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88" y="223825"/>
            <a:ext cx="3438525" cy="4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113" y="223825"/>
            <a:ext cx="3438525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88" y="282863"/>
            <a:ext cx="3438525" cy="4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938" y="282863"/>
            <a:ext cx="3438525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